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vpsiddhartha.ac.in/naac/doc/NAAC_CERTIFICATE_2024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52400" y="0"/>
            <a:ext cx="9296400" cy="6477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Prasad V.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Potluri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Siddhartha Institute of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Technology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  <a:hlinkClick r:id="rId2"/>
              </a:rPr>
              <a:t>Accredited </a:t>
            </a:r>
            <a:r>
              <a:rPr lang="en-US" sz="1900" dirty="0">
                <a:latin typeface="Times New Roman" pitchFamily="18" charset="0"/>
                <a:cs typeface="Times New Roman" pitchFamily="18" charset="0"/>
                <a:hlinkClick r:id="rId2"/>
              </a:rPr>
              <a:t>with A</a:t>
            </a:r>
            <a:r>
              <a:rPr lang="en-US" sz="1900" baseline="30000" dirty="0">
                <a:latin typeface="Times New Roman" pitchFamily="18" charset="0"/>
                <a:cs typeface="Times New Roman" pitchFamily="18" charset="0"/>
                <a:hlinkClick r:id="rId2"/>
              </a:rPr>
              <a:t>+</a:t>
            </a:r>
            <a:r>
              <a:rPr lang="en-US" sz="1900" dirty="0">
                <a:latin typeface="Times New Roman" pitchFamily="18" charset="0"/>
                <a:cs typeface="Times New Roman" pitchFamily="18" charset="0"/>
                <a:hlinkClick r:id="rId2"/>
              </a:rPr>
              <a:t> grade by NAAC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AUTONOMOUS, ISO 9001:2015 Certified Institute, Permanently Affiliated to JNTUK,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KAKINADA</a:t>
            </a:r>
          </a:p>
          <a:p>
            <a:pPr marL="0" indent="0" algn="ctr">
              <a:buNone/>
            </a:pPr>
            <a:endParaRPr lang="en-US" sz="33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3300" smtClean="0">
                <a:latin typeface="Times New Roman" pitchFamily="18" charset="0"/>
                <a:cs typeface="Times New Roman" pitchFamily="18" charset="0"/>
              </a:rPr>
              <a:t>Internal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Quality Assurance Cell</a:t>
            </a:r>
          </a:p>
          <a:p>
            <a:pPr marL="0" indent="0" algn="ctr">
              <a:buNone/>
            </a:pP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530928"/>
            <a:ext cx="9144000" cy="1796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43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/>
              <a:t>Webinar on “Writing Effective Research Proposals”  on 19-08-2020 at</a:t>
            </a:r>
            <a:br>
              <a:rPr lang="en-US" dirty="0"/>
            </a:br>
            <a:r>
              <a:rPr lang="en-US" dirty="0"/>
              <a:t>11.30 to </a:t>
            </a:r>
            <a:r>
              <a:rPr lang="en-US" dirty="0" smtClean="0"/>
              <a:t>12.30PM</a:t>
            </a:r>
          </a:p>
          <a:p>
            <a:pPr marL="0" indent="0" algn="ctr">
              <a:buNone/>
            </a:pPr>
            <a:r>
              <a:rPr lang="en-US" dirty="0"/>
              <a:t>R</a:t>
            </a:r>
            <a:r>
              <a:rPr lang="en-US" dirty="0" smtClean="0"/>
              <a:t>esource person:</a:t>
            </a:r>
          </a:p>
          <a:p>
            <a:pPr marL="0" indent="0" algn="ctr">
              <a:buNone/>
            </a:pPr>
            <a:r>
              <a:rPr lang="en-US" dirty="0"/>
              <a:t> Dr. K </a:t>
            </a:r>
            <a:r>
              <a:rPr lang="en-US" dirty="0" err="1"/>
              <a:t>Venkateswara</a:t>
            </a:r>
            <a:r>
              <a:rPr lang="en-US" dirty="0"/>
              <a:t> </a:t>
            </a:r>
            <a:r>
              <a:rPr lang="en-US" dirty="0" err="1"/>
              <a:t>Rao</a:t>
            </a:r>
            <a:r>
              <a:rPr lang="en-US" dirty="0"/>
              <a:t> </a:t>
            </a:r>
            <a:r>
              <a:rPr lang="en-US" dirty="0" err="1"/>
              <a:t>M.Sc</a:t>
            </a:r>
            <a:r>
              <a:rPr lang="en-US" dirty="0"/>
              <a:t>,. </a:t>
            </a:r>
            <a:r>
              <a:rPr lang="en-US" dirty="0" err="1"/>
              <a:t>M.Tech</a:t>
            </a:r>
            <a:r>
              <a:rPr lang="en-US" dirty="0"/>
              <a:t>,. </a:t>
            </a:r>
            <a:r>
              <a:rPr lang="en-US" dirty="0" err="1"/>
              <a:t>Ph.D</a:t>
            </a:r>
            <a:r>
              <a:rPr lang="en-US" dirty="0"/>
              <a:t>(University Of</a:t>
            </a:r>
            <a:br>
              <a:rPr lang="en-US" dirty="0"/>
            </a:br>
            <a:r>
              <a:rPr lang="en-US" dirty="0"/>
              <a:t>Hyderabad),. PDF(Johns Hopkins, USA).,Professor of nanotechnology ,</a:t>
            </a:r>
            <a:br>
              <a:rPr lang="en-US" dirty="0"/>
            </a:br>
            <a:r>
              <a:rPr lang="en-US" dirty="0"/>
              <a:t>Coordinator- IQAC, </a:t>
            </a:r>
            <a:r>
              <a:rPr lang="en-US" dirty="0" err="1"/>
              <a:t>Spoc</a:t>
            </a:r>
            <a:r>
              <a:rPr lang="en-US" dirty="0"/>
              <a:t> of NPTEL .Center for Nano Science and</a:t>
            </a:r>
            <a:br>
              <a:rPr lang="en-US" dirty="0"/>
            </a:br>
            <a:r>
              <a:rPr lang="en-US" dirty="0"/>
              <a:t>Technology, JNTUH</a:t>
            </a:r>
          </a:p>
        </p:txBody>
      </p:sp>
    </p:spTree>
    <p:extLst>
      <p:ext uri="{BB962C8B-B14F-4D97-AF65-F5344CB8AC3E}">
        <p14:creationId xmlns:p14="http://schemas.microsoft.com/office/powerpoint/2010/main" val="395022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Webinar on “Implementing Quality Circles in the Institute” on</a:t>
            </a:r>
            <a:br>
              <a:rPr lang="en-US" dirty="0"/>
            </a:br>
            <a:r>
              <a:rPr lang="en-US" dirty="0"/>
              <a:t>21-08-2020 (The 2 sessions shall be from 11.00am to 12.30pm and 3.00</a:t>
            </a:r>
            <a:br>
              <a:rPr lang="en-US" dirty="0"/>
            </a:br>
            <a:r>
              <a:rPr lang="en-US" dirty="0"/>
              <a:t>to </a:t>
            </a:r>
            <a:r>
              <a:rPr lang="en-US" dirty="0" smtClean="0"/>
              <a:t>4.30pm.)</a:t>
            </a:r>
          </a:p>
          <a:p>
            <a:pPr marL="0" indent="0" algn="ctr">
              <a:buNone/>
            </a:pPr>
            <a:r>
              <a:rPr lang="en-US" dirty="0"/>
              <a:t>R</a:t>
            </a:r>
            <a:r>
              <a:rPr lang="en-US" dirty="0" smtClean="0"/>
              <a:t>esource </a:t>
            </a:r>
            <a:r>
              <a:rPr lang="en-US" dirty="0" err="1" smtClean="0"/>
              <a:t>persons:</a:t>
            </a:r>
            <a:r>
              <a:rPr lang="en-US" dirty="0" err="1"/>
              <a:t>from</a:t>
            </a:r>
            <a:r>
              <a:rPr lang="en-US" dirty="0"/>
              <a:t> QCFI, Hyderabad</a:t>
            </a:r>
          </a:p>
        </p:txBody>
      </p:sp>
    </p:spTree>
    <p:extLst>
      <p:ext uri="{BB962C8B-B14F-4D97-AF65-F5344CB8AC3E}">
        <p14:creationId xmlns:p14="http://schemas.microsoft.com/office/powerpoint/2010/main" val="2561128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334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31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PRINT</dc:creator>
  <cp:lastModifiedBy>cslab</cp:lastModifiedBy>
  <cp:revision>10</cp:revision>
  <dcterms:created xsi:type="dcterms:W3CDTF">2006-08-16T00:00:00Z</dcterms:created>
  <dcterms:modified xsi:type="dcterms:W3CDTF">2020-08-17T06:11:44Z</dcterms:modified>
</cp:coreProperties>
</file>